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  <p:sldMasterId id="2147483666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embeddedFontLst>
    <p:embeddedFont>
      <p:font typeface="Play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aad293f55b7ca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aad293f55b7cae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baad293f55b7cae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bd82e830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bd82e8305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1bd82e830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bd82e830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bd82e8305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1bd82e8305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bd82e83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1bd82e8305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1bd82e8305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aad293f55b7cae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aad293f55b7cae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baad293f55b7cae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eebbd2c51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eebbd2c51_6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1eebbd2c51_6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b1800da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1b1800da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b1800daf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1b1800da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bd82e830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bd82e8305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1bd82e830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d82e83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bd82e830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1bd82e830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bd82e83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bd82e83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1bd82e83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eebbd2c51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eebbd2c51_6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1eebbd2c51_6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419915" y="285845"/>
            <a:ext cx="8628546" cy="11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5580753" y="20689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19916" y="2068926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1424609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758609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1376501" y="2254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1376501" y="16911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1376501" y="251501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6708913" y="16911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4"/>
          </p:nvPr>
        </p:nvSpPr>
        <p:spPr>
          <a:xfrm>
            <a:off x="6708913" y="251501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309141" y="447261"/>
            <a:ext cx="8391450" cy="74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5241378" y="198437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1309141" y="202036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54522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problems/tangled-trig-graph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Publications/TCM-blog/Blog/The-Story-of-Gaus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A blue background with white tex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Random groups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Study your ‘network’ and write a detailed description that can be used by another group to draw your network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Task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https://nrich.maths.org/problems/tangled-trig-graphs</a:t>
            </a:r>
            <a:r>
              <a:rPr lang="en-AU"/>
              <a:t> 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Other tasks I like</a:t>
            </a: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202" y="2838000"/>
            <a:ext cx="6623801" cy="4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Adding together a series of numbers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Starts with story about Gauss adding 1 to 100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https://www.nctm.org/Publications/TCM-blog/Blog/The-Story-of-Gauss/</a:t>
            </a:r>
            <a:r>
              <a:rPr lang="en-AU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Building to adding from any starting value with a common increase (see handout)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Other tasks I like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6635975" y="1409525"/>
            <a:ext cx="5556000" cy="506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Most common question types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Change one thing at a time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Really need to understand progression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Have a low enough access point so students can experience success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Thin Slicing </a:t>
            </a: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49" y="3006674"/>
            <a:ext cx="6519725" cy="38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1419915" y="285845"/>
            <a:ext cx="8628600" cy="11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BTC in action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1419928" y="2068925"/>
            <a:ext cx="52830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700"/>
              <a:t>More engagement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700"/>
              <a:t>More knowledge mobility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700"/>
              <a:t>Improved results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700"/>
              <a:t>Better communicators</a:t>
            </a:r>
            <a:endParaRPr sz="2700"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00" y="285850"/>
            <a:ext cx="4346650" cy="32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Questions??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95" y="3516683"/>
            <a:ext cx="2827325" cy="272585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4" name="Google Shape;224;p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374" y="3760208"/>
            <a:ext cx="1590371" cy="272585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091" y="1566544"/>
            <a:ext cx="3769641" cy="282723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6" name="Google Shape;226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975" y="133625"/>
            <a:ext cx="3769626" cy="272585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907" y="1794004"/>
            <a:ext cx="8179200" cy="4862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/>
        </p:nvSpPr>
        <p:spPr>
          <a:xfrm>
            <a:off x="8190100" y="1794000"/>
            <a:ext cx="3798000" cy="6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 App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75" y="3278725"/>
            <a:ext cx="2943850" cy="29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112900" y="2295125"/>
            <a:ext cx="3696000" cy="6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lt1"/>
                </a:solidFill>
              </a:rPr>
              <a:t>RESOURCES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6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0" y="2267021"/>
            <a:ext cx="49126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in it to WIN!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6" descr="A screenshot of a 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804" y="2095005"/>
            <a:ext cx="2548447" cy="440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772348" y="2157650"/>
            <a:ext cx="1064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lt1"/>
                </a:solidFill>
              </a:rPr>
              <a:t>Building Thinking Classrooms in a Senior Class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723" y="3130673"/>
            <a:ext cx="3332550" cy="33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-1035424" y="2632397"/>
            <a:ext cx="595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 App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907" y="1794004"/>
            <a:ext cx="8179199" cy="486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0" y="2267021"/>
            <a:ext cx="491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in it to WIN!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3" descr="A screenshot of a 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804" y="2095005"/>
            <a:ext cx="2548447" cy="440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Background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BTC Overview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Strategies for collaboration and thinking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Try a task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Thin Slicing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The effects of BTC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Session Overview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en-AU"/>
              <a:t>Background - A little about me and my students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01" y="2252978"/>
            <a:ext cx="4370346" cy="327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349" y="4190251"/>
            <a:ext cx="3264700" cy="24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629" y="1879162"/>
            <a:ext cx="2674580" cy="20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713" y="889374"/>
            <a:ext cx="2675148" cy="208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BTC Overview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001" y="369725"/>
            <a:ext cx="4920375" cy="61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625" y="2273733"/>
            <a:ext cx="2564497" cy="396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871" y="1409525"/>
            <a:ext cx="1918129" cy="265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71" y="4390837"/>
            <a:ext cx="1387784" cy="209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1424605" y="1815675"/>
            <a:ext cx="5069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Visibly random groups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Build a collaboration rubric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Non Curricular Tasks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Only answer ‘keep thinking questions’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/>
              <a:t>Value thinking over answer getting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Strategies for collaboration and thinking</a:t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1621" y="1544000"/>
            <a:ext cx="3958575" cy="42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550" y="4711475"/>
            <a:ext cx="6101651" cy="17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1424609" y="181568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☑"/>
            </a:pPr>
            <a:r>
              <a:rPr lang="en-AU"/>
              <a:t>Background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☑"/>
            </a:pPr>
            <a:r>
              <a:rPr lang="en-AU"/>
              <a:t>BTC Overview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☑"/>
            </a:pPr>
            <a:r>
              <a:rPr lang="en-AU"/>
              <a:t>Strategies for collaboration and thinking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Try a task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Thin Slicing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AU"/>
              <a:t>The effects of BTC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424609" y="369726"/>
            <a:ext cx="10515600" cy="103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Session Overview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431888-cdc4-4730-9163-7f2b8e223a2e" xsi:nil="true"/>
    <lcf76f155ced4ddcb4097134ff3c332f xmlns="207bf5d1-dfa2-48d8-8ce3-d536453ef08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67D7E2F5427429A49C71EF67E597F" ma:contentTypeVersion="16" ma:contentTypeDescription="Create a new document." ma:contentTypeScope="" ma:versionID="e6a8741f08059cee5a8bd3c190f8ed3c">
  <xsd:schema xmlns:xsd="http://www.w3.org/2001/XMLSchema" xmlns:xs="http://www.w3.org/2001/XMLSchema" xmlns:p="http://schemas.microsoft.com/office/2006/metadata/properties" xmlns:ns2="207bf5d1-dfa2-48d8-8ce3-d536453ef08a" xmlns:ns3="d9431888-cdc4-4730-9163-7f2b8e223a2e" targetNamespace="http://schemas.microsoft.com/office/2006/metadata/properties" ma:root="true" ma:fieldsID="0f1a927b29a3c28a45f0c39585955c67" ns2:_="" ns3:_="">
    <xsd:import namespace="207bf5d1-dfa2-48d8-8ce3-d536453ef08a"/>
    <xsd:import namespace="d9431888-cdc4-4730-9163-7f2b8e223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f5d1-dfa2-48d8-8ce3-d536453ef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ea65e74-e1c7-4553-937e-2f579ca184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1888-cdc4-4730-9163-7f2b8e223a2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707717-0652-4694-b611-0c7733547df8}" ma:internalName="TaxCatchAll" ma:showField="CatchAllData" ma:web="d9431888-cdc4-4730-9163-7f2b8e223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341854-8250-4973-A263-9DF5C40736AC}">
  <ds:schemaRefs>
    <ds:schemaRef ds:uri="http://schemas.microsoft.com/office/2006/metadata/properties"/>
    <ds:schemaRef ds:uri="http://schemas.microsoft.com/office/infopath/2007/PartnerControls"/>
    <ds:schemaRef ds:uri="d9431888-cdc4-4730-9163-7f2b8e223a2e"/>
    <ds:schemaRef ds:uri="207bf5d1-dfa2-48d8-8ce3-d536453ef08a"/>
  </ds:schemaRefs>
</ds:datastoreItem>
</file>

<file path=customXml/itemProps2.xml><?xml version="1.0" encoding="utf-8"?>
<ds:datastoreItem xmlns:ds="http://schemas.openxmlformats.org/officeDocument/2006/customXml" ds:itemID="{059947AA-C128-49F4-81B8-8DAB12C2F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AF919-BFE5-4A6F-AC7D-50BB98947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f5d1-dfa2-48d8-8ce3-d536453ef08a"/>
    <ds:schemaRef ds:uri="d9431888-cdc4-4730-9163-7f2b8e223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Play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Session Overview</vt:lpstr>
      <vt:lpstr>Background - A little about me and my students</vt:lpstr>
      <vt:lpstr>BTC Overview</vt:lpstr>
      <vt:lpstr>Strategies for collaboration and thinking</vt:lpstr>
      <vt:lpstr>Session Overview</vt:lpstr>
      <vt:lpstr>Task</vt:lpstr>
      <vt:lpstr>Other tasks I like</vt:lpstr>
      <vt:lpstr>Other tasks I like</vt:lpstr>
      <vt:lpstr>Thin Slicing </vt:lpstr>
      <vt:lpstr>BTC in action</vt:lpstr>
      <vt:lpstr>Questions??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Patrick Jackson</cp:lastModifiedBy>
  <cp:revision>1</cp:revision>
  <dcterms:modified xsi:type="dcterms:W3CDTF">2025-07-03T01:40:22Z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0x010100EA067D7E2F5427429A49C71EF67E597F</vt:lpwstr>
  </property>
</Properties>
</file>